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8" r:id="rId5"/>
    <p:sldId id="269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F3A2C-5A9B-2997-FF52-2FD64C5662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0ED0EC-3426-0CFE-7B69-A22F737D10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21F29E-2DC9-7D71-815B-8C228A943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1D68-D809-45BB-99B2-4080496990AE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387EDE-CE48-BF83-911D-1A57F5D15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5424A9-2331-A630-E042-29447465C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0486A-6DE0-4D1E-88EC-F17AB9237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456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19D1F-70A4-51F5-E4A8-3905A2837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5EA66B-FFBE-23CB-01D2-D35F7B40BF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F8CD6-CEB5-071E-A171-50E3168C4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1D68-D809-45BB-99B2-4080496990AE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C3097-594B-87FA-6097-354B736C7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930B90-608F-9B89-E2E0-88BD812D0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0486A-6DE0-4D1E-88EC-F17AB9237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64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C8F831-5FE7-B571-D79F-334FD3A30F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6E62F0-2CDB-1CB3-D670-C7DB46CE6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B58D66-16A0-D2DE-A5AB-162EF76FA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1D68-D809-45BB-99B2-4080496990AE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0D80D-0580-436D-ADCD-5AC2B82E3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2911B4-727C-C919-AB83-1BF06E09E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0486A-6DE0-4D1E-88EC-F17AB9237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24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9A2EB-26C4-A9DB-9696-F6814EB63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F458C3-552E-4B05-144A-7AE6ABAAA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E7027-4EB3-9C5D-8E41-90A3DA3AC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1D68-D809-45BB-99B2-4080496990AE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ECB5C-670E-79C2-4CF0-68C40006C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F84BA8-DB1D-7B6C-846C-D23722EE4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0486A-6DE0-4D1E-88EC-F17AB9237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79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D6E12-23E4-1F0B-A0F5-F3A34DE6F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877939-18CB-45AB-ECEA-BC1CEE54B0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0D4893-9377-E806-CDE3-D7B20DC88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1D68-D809-45BB-99B2-4080496990AE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7C369-B5C0-6291-B360-ACB82804B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75D4C-2739-30DA-834B-CCCF65301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0486A-6DE0-4D1E-88EC-F17AB9237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474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F2555-69BC-0637-4FF6-AF3965437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5FBD9C-21A8-71EE-9DFE-72C4460D91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ED8206-C405-853D-9434-3F19BCE28D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0D089E-6136-4548-DA9E-612D9FA25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1D68-D809-45BB-99B2-4080496990AE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35BD6D-4F27-E5AC-C9C1-11554DC7B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841585-E021-3AEC-F8D9-CD25D884D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0486A-6DE0-4D1E-88EC-F17AB9237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49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03EB0-D2CF-67B5-BF56-6A57BA9FE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C1B0F5-28AC-CCED-8E08-1CA49692AB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47675F-8C11-F0F7-4856-3346F83AD5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17C687-F104-66BB-0A2D-3EA61C2BB5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9C75E0-9FEB-DEC1-5823-FCB5EA253D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A18B14-D60D-FD46-FB4A-85C0FBCEF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1D68-D809-45BB-99B2-4080496990AE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1D60E2-9B5A-0821-23A8-667C710F0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02F8F9-D4E4-7E35-142B-DE533AA45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0486A-6DE0-4D1E-88EC-F17AB9237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165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6F077-B327-2405-D516-EFE2BB4B3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433A0E-817F-CD81-F809-9F973FE7F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1D68-D809-45BB-99B2-4080496990AE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516910-5B80-F773-C4F2-F8CBDA5F0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820C12-B19F-3643-D042-2E9253E86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0486A-6DE0-4D1E-88EC-F17AB9237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236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7CFF10-CC8F-E025-F743-BEADF9D73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1D68-D809-45BB-99B2-4080496990AE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A758F8-2846-53F3-21B3-F5C23531C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FE6782-A4D5-FD6B-E21F-EAD00BEF6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0486A-6DE0-4D1E-88EC-F17AB9237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769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0F94D-6E5C-162D-BB55-CAA32C5C2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07072-09C2-0F01-7C28-DBF9E3EB5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8D6D7E-FB6E-6878-4406-CFA7EB2C43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D37FBF-5C85-88B3-9A01-2CB317E50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1D68-D809-45BB-99B2-4080496990AE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06C997-66FE-34A3-68A3-7C76B549B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CB8924-2F30-890E-7D65-07E89036C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0486A-6DE0-4D1E-88EC-F17AB9237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105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48839-E5DD-EC48-CB02-5C97BEEA7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73642D-BC45-6EE5-CDE5-049480499C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FA693E-F978-46BA-76F5-DAB61B5B9D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922AB0-ABD7-2D0D-F21D-4FF44AD13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11D68-D809-45BB-99B2-4080496990AE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192DA9-4559-4EE5-A713-C7EF09CE0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FC357A-C9CA-B7B6-9864-B01C8E52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0486A-6DE0-4D1E-88EC-F17AB9237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37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5EE378-9ABC-B794-80D2-CC0DC5642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F2ED1-C1F1-490B-65E6-CEC7F61666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6B40C9-6C5E-F4BA-DE59-12506D209F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611D68-D809-45BB-99B2-4080496990AE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C3D3D4-5F6D-2C0E-3AA9-BF9BC98C28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84AE2B-E578-9C4D-9161-E0536C6A30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E0486A-6DE0-4D1E-88EC-F17AB9237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139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15093-847D-4CA3-6D18-279F0DB638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b="1" dirty="0"/>
              <a:t>UNIT 3-SIMULATED ANNEALING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AC01AF-9D8E-80A4-C85F-502D0E9DCC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 AIDS</a:t>
            </a:r>
          </a:p>
          <a:p>
            <a:r>
              <a:rPr lang="en-US" dirty="0"/>
              <a:t>PROF.SHILPA GAIKWAD</a:t>
            </a:r>
          </a:p>
        </p:txBody>
      </p:sp>
    </p:spTree>
    <p:extLst>
      <p:ext uri="{BB962C8B-B14F-4D97-AF65-F5344CB8AC3E}">
        <p14:creationId xmlns:p14="http://schemas.microsoft.com/office/powerpoint/2010/main" val="287086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CBF19-3671-35DD-731A-2CD048928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SIMULATED ANNEALING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B909C6-E794-B762-2F86-566C577818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072" y="1825625"/>
            <a:ext cx="7733855" cy="4351338"/>
          </a:xfrm>
        </p:spPr>
      </p:pic>
    </p:spTree>
    <p:extLst>
      <p:ext uri="{BB962C8B-B14F-4D97-AF65-F5344CB8AC3E}">
        <p14:creationId xmlns:p14="http://schemas.microsoft.com/office/powerpoint/2010/main" val="16523762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6AFB3-2865-2FEA-1086-F498DE2D9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SIMULATED ANNEALING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61EF6C4-EF06-5CA3-6E3C-4C9018A29B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468" y="1853106"/>
            <a:ext cx="7621064" cy="4296375"/>
          </a:xfrm>
        </p:spPr>
      </p:pic>
    </p:spTree>
    <p:extLst>
      <p:ext uri="{BB962C8B-B14F-4D97-AF65-F5344CB8AC3E}">
        <p14:creationId xmlns:p14="http://schemas.microsoft.com/office/powerpoint/2010/main" val="3463700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03BEF-8FF9-4841-F5E9-26CB4B016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SIMULATED ANNEALING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E32FA1-F9FE-E35B-E79F-ACD2866DD7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629" y="1825625"/>
            <a:ext cx="6152742" cy="4351338"/>
          </a:xfrm>
        </p:spPr>
      </p:pic>
    </p:spTree>
    <p:extLst>
      <p:ext uri="{BB962C8B-B14F-4D97-AF65-F5344CB8AC3E}">
        <p14:creationId xmlns:p14="http://schemas.microsoft.com/office/powerpoint/2010/main" val="9133712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8DE67-F526-C8BC-EAB0-B764F6599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SIMULATED ANNEALING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529E02-1539-815A-CC24-E44AE95632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697" y="1825625"/>
            <a:ext cx="5956606" cy="4351338"/>
          </a:xfrm>
        </p:spPr>
      </p:pic>
    </p:spTree>
    <p:extLst>
      <p:ext uri="{BB962C8B-B14F-4D97-AF65-F5344CB8AC3E}">
        <p14:creationId xmlns:p14="http://schemas.microsoft.com/office/powerpoint/2010/main" val="32011429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EEADC-1A99-C475-791D-8B137823A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SIMULATED ANNEALING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44B272-9613-0D99-AB44-2D195AA697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437" y="1825625"/>
            <a:ext cx="6195125" cy="4351338"/>
          </a:xfrm>
        </p:spPr>
      </p:pic>
    </p:spTree>
    <p:extLst>
      <p:ext uri="{BB962C8B-B14F-4D97-AF65-F5344CB8AC3E}">
        <p14:creationId xmlns:p14="http://schemas.microsoft.com/office/powerpoint/2010/main" val="762846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36D04-74D4-9041-746E-A78BF3089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SIMULATED ANNEALING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BD2E187-2A2A-10BE-C402-0A55631CEC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4266" y="1825625"/>
            <a:ext cx="6843468" cy="4351338"/>
          </a:xfrm>
        </p:spPr>
      </p:pic>
    </p:spTree>
    <p:extLst>
      <p:ext uri="{BB962C8B-B14F-4D97-AF65-F5344CB8AC3E}">
        <p14:creationId xmlns:p14="http://schemas.microsoft.com/office/powerpoint/2010/main" val="4177312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8E750-F966-3FC9-0177-D4960FEA3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SIMULATED ANNEALING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381D264-D20F-CB5F-14D1-846CB4739E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214" y="1825625"/>
            <a:ext cx="6067572" cy="4351338"/>
          </a:xfrm>
        </p:spPr>
      </p:pic>
    </p:spTree>
    <p:extLst>
      <p:ext uri="{BB962C8B-B14F-4D97-AF65-F5344CB8AC3E}">
        <p14:creationId xmlns:p14="http://schemas.microsoft.com/office/powerpoint/2010/main" val="338602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69471-0928-DA14-D89B-CFA1002A0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Example of Simulated Annealing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97FA89-E928-57DE-E320-D7F80B39E3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825625"/>
            <a:ext cx="7416623" cy="4351338"/>
          </a:xfrm>
        </p:spPr>
      </p:pic>
    </p:spTree>
    <p:extLst>
      <p:ext uri="{BB962C8B-B14F-4D97-AF65-F5344CB8AC3E}">
        <p14:creationId xmlns:p14="http://schemas.microsoft.com/office/powerpoint/2010/main" val="1462584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F2CDD-6B9A-FEF6-11C8-AA89938E2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EXAMPLE OF SIMULATED ANNEALING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00B67B-929B-B97D-DBA0-23DFA03B5E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2650" y="1825625"/>
            <a:ext cx="5406699" cy="4351338"/>
          </a:xfrm>
        </p:spPr>
      </p:pic>
    </p:spTree>
    <p:extLst>
      <p:ext uri="{BB962C8B-B14F-4D97-AF65-F5344CB8AC3E}">
        <p14:creationId xmlns:p14="http://schemas.microsoft.com/office/powerpoint/2010/main" val="3466678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D6FD4-2D79-12C8-FEBD-326B88FF7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SIMULATED ANNEALING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663C8F-93D8-D8B6-A741-2EDEF8BD17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825625"/>
            <a:ext cx="7526206" cy="4351338"/>
          </a:xfrm>
        </p:spPr>
      </p:pic>
    </p:spTree>
    <p:extLst>
      <p:ext uri="{BB962C8B-B14F-4D97-AF65-F5344CB8AC3E}">
        <p14:creationId xmlns:p14="http://schemas.microsoft.com/office/powerpoint/2010/main" val="813395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ECDE0-9746-7FA4-8CBD-E3D63CDFD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SIMULATED ANNEALING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115B51-F6C0-A9F5-7C23-10324FAD0E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325" y="1825625"/>
            <a:ext cx="8234704" cy="4351338"/>
          </a:xfrm>
        </p:spPr>
      </p:pic>
    </p:spTree>
    <p:extLst>
      <p:ext uri="{BB962C8B-B14F-4D97-AF65-F5344CB8AC3E}">
        <p14:creationId xmlns:p14="http://schemas.microsoft.com/office/powerpoint/2010/main" val="364143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11509-BC1D-1FB1-87B7-79BE72DF2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SIMULATED ANNEALING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9AFACF-20D6-62BD-71D0-E2D853B85C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203" y="1825625"/>
            <a:ext cx="6913593" cy="4351338"/>
          </a:xfrm>
        </p:spPr>
      </p:pic>
    </p:spTree>
    <p:extLst>
      <p:ext uri="{BB962C8B-B14F-4D97-AF65-F5344CB8AC3E}">
        <p14:creationId xmlns:p14="http://schemas.microsoft.com/office/powerpoint/2010/main" val="29096026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D68E3-EA69-0545-EFBB-0AB5E5CCE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SIMULATED ANNEALING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515423-0EFB-42E0-E663-717228E7B8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942" y="1953133"/>
            <a:ext cx="7278116" cy="4096322"/>
          </a:xfrm>
        </p:spPr>
      </p:pic>
    </p:spTree>
    <p:extLst>
      <p:ext uri="{BB962C8B-B14F-4D97-AF65-F5344CB8AC3E}">
        <p14:creationId xmlns:p14="http://schemas.microsoft.com/office/powerpoint/2010/main" val="20785620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39</Words>
  <Application>Microsoft Office PowerPoint</Application>
  <PresentationFormat>Widescreen</PresentationFormat>
  <Paragraphs>16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UNIT 3-SIMULATED ANNEALING </vt:lpstr>
      <vt:lpstr>SIMULATED ANNEALING</vt:lpstr>
      <vt:lpstr>SIMULATED ANNEALING</vt:lpstr>
      <vt:lpstr>Example of Simulated Annealing</vt:lpstr>
      <vt:lpstr>EXAMPLE OF 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iamsweety19@gmail.com</dc:creator>
  <cp:lastModifiedBy>Dipak Pawar</cp:lastModifiedBy>
  <cp:revision>6</cp:revision>
  <dcterms:created xsi:type="dcterms:W3CDTF">2023-04-23T13:38:03Z</dcterms:created>
  <dcterms:modified xsi:type="dcterms:W3CDTF">2024-02-26T23:21:05Z</dcterms:modified>
</cp:coreProperties>
</file>

<file path=docProps/thumbnail.jpeg>
</file>